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257" r:id="rId3"/>
    <p:sldId id="313" r:id="rId4"/>
    <p:sldId id="310" r:id="rId5"/>
    <p:sldId id="258" r:id="rId6"/>
    <p:sldId id="316" r:id="rId7"/>
    <p:sldId id="286" r:id="rId8"/>
    <p:sldId id="287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11" r:id="rId32"/>
    <p:sldId id="315" r:id="rId33"/>
    <p:sldId id="309" r:id="rId34"/>
    <p:sldId id="324" r:id="rId35"/>
    <p:sldId id="279" r:id="rId36"/>
  </p:sldIdLst>
  <p:sldSz cx="9144000" cy="5143500" type="screen16x9"/>
  <p:notesSz cx="6858000" cy="9144000"/>
  <p:embeddedFontLst>
    <p:embeddedFont>
      <p:font typeface="Angsana New" pitchFamily="18" charset="-34"/>
      <p:regular r:id="rId38"/>
      <p:bold r:id="rId39"/>
      <p:italic r:id="rId40"/>
      <p:boldItalic r:id="rId41"/>
    </p:embeddedFont>
    <p:embeddedFont>
      <p:font typeface="Verdana" pitchFamily="34" charset="0"/>
      <p:regular r:id="rId42"/>
      <p:bold r:id="rId43"/>
      <p:italic r:id="rId44"/>
      <p:boldItalic r:id="rId45"/>
    </p:embeddedFont>
    <p:embeddedFont>
      <p:font typeface="Walter Turncoat" charset="0"/>
      <p:regular r:id="rId46"/>
    </p:embeddedFont>
    <p:embeddedFont>
      <p:font typeface="Sniglet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A12B78-9A6F-493A-941F-BEB0287074D8}">
  <a:tblStyle styleId="{1DA12B78-9A6F-493A-941F-BEB028707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268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479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nongit.com/blog/wp-content/uploads/2014/10/install-windows10_8.jpg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notebookspec.com/web/wp-content/uploads/2018/04/ww3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th-th/software-download/windows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ngit.com/blog/wp-content/uploads/2018/06/2018-06-16_16-53-24.pn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11404" y="1347614"/>
            <a:ext cx="7172964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วิธีติดตั้ง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059300" y="2600050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195486"/>
            <a:ext cx="7990656" cy="4392488"/>
          </a:xfrm>
        </p:spPr>
        <p:txBody>
          <a:bodyPr/>
          <a:lstStyle/>
          <a:p>
            <a:pPr algn="l"/>
            <a:r>
              <a:rPr lang="th-TH" b="1" dirty="0" smtClean="0"/>
              <a:t>4.</a:t>
            </a:r>
            <a:r>
              <a:rPr lang="th-TH" dirty="0"/>
              <a:t> หลังจากเลือกไฟล์ </a:t>
            </a:r>
            <a:r>
              <a:rPr lang="en-US" dirty="0"/>
              <a:t>ISO </a:t>
            </a:r>
            <a:r>
              <a:rPr lang="th-TH" dirty="0"/>
              <a:t>มาแล้วก็มาดูที่ </a:t>
            </a:r>
            <a:r>
              <a:rPr lang="en-US" dirty="0"/>
              <a:t>Partition scheme </a:t>
            </a:r>
            <a:r>
              <a:rPr lang="th-TH" dirty="0"/>
              <a:t>โดยเลือกว่าจะทำเป็น </a:t>
            </a:r>
            <a:r>
              <a:rPr lang="en-US" dirty="0"/>
              <a:t>Bios </a:t>
            </a:r>
            <a:r>
              <a:rPr lang="th-TH" dirty="0"/>
              <a:t>หรือ </a:t>
            </a:r>
            <a:r>
              <a:rPr lang="en-US" dirty="0" err="1"/>
              <a:t>UEFi</a:t>
            </a:r>
            <a:r>
              <a:rPr lang="en-US" dirty="0"/>
              <a:t> </a:t>
            </a:r>
            <a:r>
              <a:rPr lang="th-TH" dirty="0"/>
              <a:t>ถ้าต้องการ</a:t>
            </a:r>
            <a:r>
              <a:rPr lang="th-TH" u="sng" dirty="0"/>
              <a:t>แบบ </a:t>
            </a:r>
            <a:r>
              <a:rPr lang="en-US" u="sng" dirty="0"/>
              <a:t>UEFI </a:t>
            </a:r>
            <a:r>
              <a:rPr lang="th-TH" u="sng" dirty="0"/>
              <a:t>ให้เลือก </a:t>
            </a:r>
            <a:r>
              <a:rPr lang="en-US" b="1" u="sng" dirty="0"/>
              <a:t>GPT</a:t>
            </a:r>
            <a:r>
              <a:rPr lang="en-US" dirty="0"/>
              <a:t> </a:t>
            </a:r>
            <a:r>
              <a:rPr lang="th-TH" dirty="0"/>
              <a:t>และ ถ้าลงใน </a:t>
            </a:r>
            <a:r>
              <a:rPr lang="en-US" u="sng" dirty="0"/>
              <a:t>Bios </a:t>
            </a:r>
            <a:r>
              <a:rPr lang="th-TH" u="sng" dirty="0"/>
              <a:t>แบบเก่าก็เลือก </a:t>
            </a:r>
            <a:r>
              <a:rPr lang="en-US" b="1" u="sng" dirty="0" smtClean="0"/>
              <a:t>MBR</a:t>
            </a:r>
          </a:p>
          <a:p>
            <a:pPr algn="l"/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7" y="1563638"/>
            <a:ext cx="4010585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990656" cy="4392488"/>
          </a:xfrm>
        </p:spPr>
        <p:txBody>
          <a:bodyPr/>
          <a:lstStyle/>
          <a:p>
            <a:pPr algn="l"/>
            <a:r>
              <a:rPr lang="th-TH" b="1" dirty="0" smtClean="0"/>
              <a:t>5.</a:t>
            </a:r>
            <a:r>
              <a:rPr lang="th-TH" dirty="0"/>
              <a:t> กำหนดชื่อ </a:t>
            </a:r>
            <a:r>
              <a:rPr lang="en-US" dirty="0" err="1"/>
              <a:t>Lable</a:t>
            </a:r>
            <a:r>
              <a:rPr lang="en-US" dirty="0"/>
              <a:t> </a:t>
            </a:r>
            <a:r>
              <a:rPr lang="th-TH" dirty="0"/>
              <a:t>ให้กับ </a:t>
            </a:r>
            <a:r>
              <a:rPr lang="en-US" dirty="0"/>
              <a:t>USB </a:t>
            </a:r>
            <a:r>
              <a:rPr lang="en-US" dirty="0" smtClean="0"/>
              <a:t>Drive</a:t>
            </a:r>
          </a:p>
          <a:p>
            <a:pPr algn="l"/>
            <a:r>
              <a:rPr lang="th-TH" b="1" dirty="0" smtClean="0"/>
              <a:t>6.</a:t>
            </a:r>
            <a:r>
              <a:rPr lang="th-TH" dirty="0"/>
              <a:t> เมื่อกำหนดทุกอย่างเสร็จแล้วก็คลิกปุ่ม </a:t>
            </a:r>
            <a:r>
              <a:rPr lang="en-US" b="1" dirty="0" smtClean="0"/>
              <a:t>START</a:t>
            </a:r>
          </a:p>
          <a:p>
            <a:pPr algn="l"/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419622"/>
            <a:ext cx="3458168" cy="25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990656" cy="4608512"/>
          </a:xfrm>
        </p:spPr>
        <p:txBody>
          <a:bodyPr/>
          <a:lstStyle/>
          <a:p>
            <a:pPr algn="l"/>
            <a:r>
              <a:rPr lang="th-TH" b="1" dirty="0" smtClean="0"/>
              <a:t>7.</a:t>
            </a:r>
            <a:r>
              <a:rPr lang="th-TH" dirty="0"/>
              <a:t> หลังจากคลิกปุ่ม </a:t>
            </a:r>
            <a:r>
              <a:rPr lang="en-US" b="1" dirty="0"/>
              <a:t>START</a:t>
            </a:r>
            <a:r>
              <a:rPr lang="en-US" dirty="0"/>
              <a:t> </a:t>
            </a:r>
            <a:r>
              <a:rPr lang="th-TH" dirty="0"/>
              <a:t>ก็จะมีหน้าต่างสอบถามเราอีกครั้งเพื่อจะให้เรายืนยันที่จะทำต่อ เพราะขั้นตอนจะลบข้อมูลใน </a:t>
            </a:r>
            <a:r>
              <a:rPr lang="en-US" dirty="0"/>
              <a:t>USB </a:t>
            </a:r>
            <a:r>
              <a:rPr lang="th-TH" dirty="0"/>
              <a:t>ทั้งหมด ให้คลิกปุ่ม </a:t>
            </a:r>
            <a:r>
              <a:rPr lang="en-US" b="1" dirty="0"/>
              <a:t>Ok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54" y="1635646"/>
            <a:ext cx="3079839" cy="22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772400" cy="4536504"/>
          </a:xfrm>
        </p:spPr>
        <p:txBody>
          <a:bodyPr/>
          <a:lstStyle/>
          <a:p>
            <a:pPr algn="l"/>
            <a:r>
              <a:rPr lang="th-TH" dirty="0"/>
              <a:t>รอจนโปรแกรมทำเสร็จ และระหว่างรอก็จะมีสถานะบอกว่ากำลัง </a:t>
            </a:r>
            <a:r>
              <a:rPr lang="en-US" dirty="0"/>
              <a:t>copy </a:t>
            </a:r>
            <a:r>
              <a:rPr lang="th-TH" dirty="0"/>
              <a:t>ข้อมูลอะไรไปบ้าง พร้อมกับระยะเวลาที่ใช้</a:t>
            </a:r>
            <a:r>
              <a:rPr lang="th-TH" dirty="0" smtClean="0"/>
              <a:t>ไป</a:t>
            </a:r>
            <a:endParaRPr lang="en-US" dirty="0" smtClean="0"/>
          </a:p>
          <a:p>
            <a:pPr algn="l"/>
            <a:r>
              <a:rPr lang="th-TH" b="1" dirty="0" smtClean="0"/>
              <a:t>8.</a:t>
            </a:r>
            <a:r>
              <a:rPr lang="th-TH" dirty="0"/>
              <a:t> และเมื่อทำเสร็จแล้วก็จะแสดง </a:t>
            </a:r>
            <a:r>
              <a:rPr lang="en-US" dirty="0"/>
              <a:t>READY </a:t>
            </a:r>
            <a:r>
              <a:rPr lang="th-TH" dirty="0"/>
              <a:t>แล้วก็คลิกปุ่ม </a:t>
            </a:r>
            <a:r>
              <a:rPr lang="en-US" dirty="0"/>
              <a:t>CLOSE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44" y="1833459"/>
            <a:ext cx="4020111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1560" y="915566"/>
            <a:ext cx="8532440" cy="504056"/>
          </a:xfrm>
        </p:spPr>
        <p:txBody>
          <a:bodyPr/>
          <a:lstStyle/>
          <a:p>
            <a:r>
              <a:rPr lang="th-TH" sz="2800" dirty="0"/>
              <a:t>วิธีติดตั้ง </a:t>
            </a:r>
            <a:r>
              <a:rPr lang="en-US" sz="2800" dirty="0"/>
              <a:t>Windows 10 </a:t>
            </a:r>
            <a:r>
              <a:rPr lang="th-TH" sz="2800" dirty="0" smtClean="0"/>
              <a:t>ด้วย </a:t>
            </a:r>
            <a:r>
              <a:rPr lang="en-US" sz="2800" dirty="0"/>
              <a:t>USB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572000" y="1635646"/>
            <a:ext cx="4320479" cy="3290179"/>
          </a:xfrm>
        </p:spPr>
        <p:txBody>
          <a:bodyPr/>
          <a:lstStyle/>
          <a:p>
            <a:pPr marL="469900" indent="-342900">
              <a:buAutoNum type="arabicPeriod"/>
            </a:pPr>
            <a:r>
              <a:rPr lang="th-TH" dirty="0" smtClean="0"/>
              <a:t>เริ่มต้น</a:t>
            </a:r>
            <a:r>
              <a:rPr lang="th-TH" dirty="0"/>
              <a:t>ด้วยการ</a:t>
            </a:r>
            <a:r>
              <a:rPr lang="th-TH" b="1" dirty="0"/>
              <a:t> </a:t>
            </a:r>
            <a:r>
              <a:rPr lang="th-TH" dirty="0"/>
              <a:t>เสียบ </a:t>
            </a:r>
            <a:r>
              <a:rPr lang="en-US" b="1" dirty="0"/>
              <a:t>USB Flash drive</a:t>
            </a:r>
            <a:r>
              <a:rPr lang="en-US" dirty="0"/>
              <a:t> </a:t>
            </a:r>
            <a:r>
              <a:rPr lang="th-TH" dirty="0"/>
              <a:t> ตามที่ได้เตรียมไว้เข้าเครื่องคอมฯ ที่ต้องการลง จากนั้นให้</a:t>
            </a:r>
            <a:r>
              <a:rPr lang="th-TH" b="1" dirty="0"/>
              <a:t>สั่ง </a:t>
            </a:r>
            <a:r>
              <a:rPr lang="en-US" b="1" dirty="0"/>
              <a:t>Restart </a:t>
            </a:r>
            <a:endParaRPr lang="th-TH" b="1" dirty="0" smtClean="0"/>
          </a:p>
          <a:p>
            <a:pPr marL="469900" indent="-342900">
              <a:buAutoNum type="arabicPeriod"/>
            </a:pPr>
            <a:r>
              <a:rPr lang="th-TH" dirty="0" smtClean="0"/>
              <a:t> </a:t>
            </a:r>
            <a:r>
              <a:rPr lang="th-TH" dirty="0"/>
              <a:t>หลังจากที่คอมฯเริ่มทำงาน ให้กด ปุ่ม</a:t>
            </a:r>
            <a:r>
              <a:rPr lang="en-US" dirty="0"/>
              <a:t> Boot menu </a:t>
            </a:r>
            <a:r>
              <a:rPr lang="th-TH" dirty="0"/>
              <a:t>หรือ ปุ่ม </a:t>
            </a:r>
            <a:r>
              <a:rPr lang="en-US" dirty="0"/>
              <a:t>Boot Options </a:t>
            </a:r>
            <a:r>
              <a:rPr lang="th-TH" dirty="0"/>
              <a:t>ตามรุ่นคอมฯที่ใช้งาน 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ASUS </a:t>
            </a:r>
            <a:r>
              <a:rPr lang="en-US" dirty="0" smtClean="0">
                <a:solidFill>
                  <a:schemeClr val="bg1"/>
                </a:solidFill>
              </a:rPr>
              <a:t>F12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r>
              <a:rPr lang="th-TH" dirty="0" smtClean="0"/>
              <a:t> 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th-TH" dirty="0"/>
              <a:t>เริ่มกดตอนที่แสดง </a:t>
            </a:r>
            <a:r>
              <a:rPr lang="en-US" dirty="0"/>
              <a:t>Logo </a:t>
            </a:r>
            <a:r>
              <a:rPr lang="th-TH" dirty="0"/>
              <a:t>ของยี่ห้อคอมฯ หรือ เมนบอร์ด) จากนั้นจะเข้าหน้า </a:t>
            </a:r>
            <a:r>
              <a:rPr lang="en-US" dirty="0"/>
              <a:t>Boot </a:t>
            </a:r>
            <a:r>
              <a:rPr lang="en-US" dirty="0" smtClean="0"/>
              <a:t>Options #1 </a:t>
            </a:r>
            <a:r>
              <a:rPr lang="th-TH" dirty="0"/>
              <a:t>ให้</a:t>
            </a:r>
            <a:r>
              <a:rPr lang="th-TH" dirty="0" smtClean="0"/>
              <a:t>เลือก</a:t>
            </a:r>
            <a:r>
              <a:rPr lang="en-US" dirty="0" smtClean="0"/>
              <a:t> </a:t>
            </a:r>
            <a:r>
              <a:rPr lang="en-US" dirty="0" err="1" smtClean="0"/>
              <a:t>usb</a:t>
            </a:r>
            <a:r>
              <a:rPr lang="en-US" dirty="0" smtClean="0"/>
              <a:t> flash (</a:t>
            </a:r>
            <a:r>
              <a:rPr lang="th-TH" dirty="0" smtClean="0"/>
              <a:t>เพื่อให้ตัวเครื่อง </a:t>
            </a:r>
            <a:r>
              <a:rPr lang="en-US" dirty="0" smtClean="0"/>
              <a:t>Boot </a:t>
            </a:r>
            <a:r>
              <a:rPr lang="th-TH" dirty="0" smtClean="0"/>
              <a:t>ผ่าน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en-US" dirty="0" smtClean="0"/>
              <a:t>flash </a:t>
            </a:r>
            <a:r>
              <a:rPr lang="en-US" b="1" dirty="0" smtClean="0"/>
              <a:t>drive  </a:t>
            </a:r>
            <a:r>
              <a:rPr lang="th-TH" b="1" dirty="0" smtClean="0"/>
              <a:t>ที่เราลง </a:t>
            </a:r>
            <a:r>
              <a:rPr lang="en-US" b="1" dirty="0" smtClean="0"/>
              <a:t>Windows</a:t>
            </a:r>
            <a:r>
              <a:rPr lang="th-TH" b="1" dirty="0" smtClean="0"/>
              <a:t> ไป</a:t>
            </a:r>
            <a:r>
              <a:rPr lang="en-US" dirty="0" smtClean="0"/>
              <a:t> )</a:t>
            </a:r>
            <a:endParaRPr lang="th-TH" b="1" dirty="0" smtClean="0"/>
          </a:p>
          <a:p>
            <a:pPr marL="469900" indent="-342900">
              <a:buAutoNum type="arabicPeriod"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8" y="1779662"/>
            <a:ext cx="4184984" cy="221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8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 smtClean="0"/>
              <a:t>3. </a:t>
            </a:r>
            <a:r>
              <a:rPr lang="th-TH" dirty="0" smtClean="0"/>
              <a:t>จากนั้นกดปุ่ม </a:t>
            </a:r>
            <a:r>
              <a:rPr lang="en-US" dirty="0" smtClean="0"/>
              <a:t>Exit</a:t>
            </a:r>
            <a:r>
              <a:rPr lang="th-TH" dirty="0" smtClean="0"/>
              <a:t> แล้วกด </a:t>
            </a:r>
            <a:r>
              <a:rPr lang="en-US" dirty="0" smtClean="0"/>
              <a:t>Save Changes and Exit </a:t>
            </a:r>
            <a:r>
              <a:rPr lang="th-TH" dirty="0" smtClean="0"/>
              <a:t>จากนั้นก็กด </a:t>
            </a:r>
            <a:r>
              <a:rPr lang="en-US" dirty="0" smtClean="0"/>
              <a:t>Yes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" y="1583263"/>
            <a:ext cx="4419145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654;p40"/>
          <p:cNvSpPr/>
          <p:nvPr/>
        </p:nvSpPr>
        <p:spPr>
          <a:xfrm>
            <a:off x="8316416" y="339502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567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8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8760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6. </a:t>
            </a:r>
            <a:r>
              <a:rPr lang="th-TH" sz="1800" dirty="0"/>
              <a:t>จากนั้นเลือก </a:t>
            </a:r>
            <a:r>
              <a:rPr lang="en-US" sz="1800" b="1" dirty="0"/>
              <a:t>Time and currency format</a:t>
            </a:r>
            <a:r>
              <a:rPr lang="en-US" sz="1800" dirty="0"/>
              <a:t>: Thai  </a:t>
            </a:r>
            <a:r>
              <a:rPr lang="th-TH" sz="1800" dirty="0"/>
              <a:t>หรือ </a:t>
            </a:r>
            <a:r>
              <a:rPr lang="en-US" sz="1800" dirty="0"/>
              <a:t>English (United States) </a:t>
            </a:r>
            <a:r>
              <a:rPr lang="th-TH" sz="1800" dirty="0"/>
              <a:t>ตามค่าเริ่มต้น </a:t>
            </a:r>
            <a:r>
              <a:rPr lang="th-TH" sz="1800" dirty="0" smtClean="0"/>
              <a:t>(เราสามารถปล่อย</a:t>
            </a:r>
            <a:r>
              <a:rPr lang="th-TH" sz="1800" dirty="0"/>
              <a:t>ไว้เป็นไปตามค่าเริ่มต้น หรือเลือกตามรูปตัวอย่าง) เสร็จแล้วคลิกที่ปุ่ม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r>
              <a:rPr lang="th-TH" dirty="0"/>
              <a:t>7. คลิกปุ่ม</a:t>
            </a:r>
            <a:r>
              <a:rPr lang="th-TH" b="1" dirty="0"/>
              <a:t> </a:t>
            </a:r>
            <a:r>
              <a:rPr lang="en-US" b="1" dirty="0"/>
              <a:t>Install now</a:t>
            </a:r>
            <a:r>
              <a:rPr lang="en-US" dirty="0"/>
              <a:t> </a:t>
            </a:r>
            <a:r>
              <a:rPr lang="th-TH" dirty="0"/>
              <a:t>ได้เลย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52" y="838670"/>
            <a:ext cx="2686367" cy="202111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53" y="2955532"/>
            <a:ext cx="250839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marL="101600" indent="0">
              <a:buNone/>
            </a:pPr>
            <a:r>
              <a:rPr lang="th-TH" dirty="0" smtClean="0"/>
              <a:t>8. ที่</a:t>
            </a:r>
            <a:r>
              <a:rPr lang="th-TH" dirty="0"/>
              <a:t>หน้านี้จะเป็นการให้ระบุ </a:t>
            </a:r>
            <a:r>
              <a:rPr lang="en-US" dirty="0"/>
              <a:t>Product key </a:t>
            </a:r>
            <a:r>
              <a:rPr lang="th-TH" b="1" dirty="0"/>
              <a:t>ทำการกรอก </a:t>
            </a:r>
            <a:r>
              <a:rPr lang="en-US" b="1" dirty="0"/>
              <a:t>Product key</a:t>
            </a:r>
            <a:r>
              <a:rPr lang="en-US" dirty="0"/>
              <a:t> </a:t>
            </a:r>
            <a:r>
              <a:rPr lang="th-TH" dirty="0" smtClean="0"/>
              <a:t>ไป </a:t>
            </a:r>
            <a:r>
              <a:rPr lang="th-TH" dirty="0"/>
              <a:t>แต่หากยังไม่ใส่หรือยังไม่มีคีย์ก็สามารถข้ามไปก่อนได้ครับ โดยคลิกที่ </a:t>
            </a:r>
            <a:r>
              <a:rPr lang="en-US" b="1" dirty="0"/>
              <a:t>I don’t have a product key 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29" y="1419622"/>
            <a:ext cx="5050291" cy="31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5020022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9. </a:t>
            </a:r>
            <a:r>
              <a:rPr lang="th-TH" sz="1800" dirty="0"/>
              <a:t>ที่หน้านี้ให้ทำการเลือก </a:t>
            </a:r>
            <a:r>
              <a:rPr lang="en-US" sz="1800" dirty="0"/>
              <a:t>Windows 10 </a:t>
            </a:r>
            <a:r>
              <a:rPr lang="th-TH" sz="1800" dirty="0" err="1"/>
              <a:t>เวอร์ชั่น</a:t>
            </a:r>
            <a:r>
              <a:rPr lang="th-TH" sz="1800" dirty="0"/>
              <a:t>ตามที่ต้องการใช้งาน เสร็จแล้วคลิกที่ปุ่ม </a:t>
            </a:r>
            <a:r>
              <a:rPr lang="en-US" sz="1800" b="1" dirty="0" smtClean="0"/>
              <a:t>Next</a:t>
            </a:r>
            <a:endParaRPr lang="th-TH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31590"/>
            <a:ext cx="4691928" cy="32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10. </a:t>
            </a:r>
            <a:r>
              <a:rPr lang="th-TH" sz="1800" dirty="0"/>
              <a:t>เลือก</a:t>
            </a:r>
            <a:r>
              <a:rPr lang="th-TH" sz="1800" dirty="0" err="1"/>
              <a:t>ติ๊กถูก</a:t>
            </a:r>
            <a:r>
              <a:rPr lang="th-TH" sz="1800" dirty="0"/>
              <a:t>ที่ช่อง (</a:t>
            </a:r>
            <a:r>
              <a:rPr lang="th-TH" sz="1800" b="1" dirty="0"/>
              <a:t>/</a:t>
            </a:r>
            <a:r>
              <a:rPr lang="th-TH" sz="1800" dirty="0"/>
              <a:t>) </a:t>
            </a:r>
            <a:r>
              <a:rPr lang="en-US" sz="1800" b="1" dirty="0"/>
              <a:t>I accept the license term</a:t>
            </a:r>
            <a:r>
              <a:rPr lang="en-US" sz="1800" dirty="0"/>
              <a:t> </a:t>
            </a:r>
            <a:r>
              <a:rPr lang="th-TH" sz="1800" dirty="0"/>
              <a:t>แล้วกด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4886506" cy="33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-6025" y="1203598"/>
            <a:ext cx="9150025" cy="52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dirty="0"/>
              <a:t>สิ่งที่ต้องเตรียมก่อนลง </a:t>
            </a:r>
            <a:r>
              <a:rPr lang="en-US" dirty="0"/>
              <a:t>Windows 10</a:t>
            </a:r>
            <a:br>
              <a:rPr lang="en-US" dirty="0"/>
            </a:br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35275" y="1851670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600" dirty="0" smtClean="0">
                <a:solidFill>
                  <a:schemeClr val="bg1"/>
                </a:solidFill>
              </a:rPr>
              <a:t>-โหลด</a:t>
            </a:r>
            <a:r>
              <a:rPr lang="th-TH" sz="1600" dirty="0">
                <a:solidFill>
                  <a:schemeClr val="bg1"/>
                </a:solidFill>
              </a:rPr>
              <a:t>ตรงจาก </a:t>
            </a:r>
            <a:r>
              <a:rPr lang="en-US" sz="1600" dirty="0">
                <a:solidFill>
                  <a:schemeClr val="bg1"/>
                </a:solidFill>
              </a:rPr>
              <a:t>Microsoft </a:t>
            </a:r>
            <a:r>
              <a:rPr lang="th-TH" sz="1600" dirty="0">
                <a:solidFill>
                  <a:schemeClr val="bg1"/>
                </a:solidFill>
              </a:rPr>
              <a:t>ซึ่ง</a:t>
            </a:r>
            <a:r>
              <a:rPr lang="th-TH" sz="1600" dirty="0" err="1">
                <a:solidFill>
                  <a:schemeClr val="bg1"/>
                </a:solidFill>
              </a:rPr>
              <a:t>เวอร์ชั่น</a:t>
            </a:r>
            <a:r>
              <a:rPr lang="th-TH" sz="1600" dirty="0">
                <a:solidFill>
                  <a:schemeClr val="bg1"/>
                </a:solidFill>
              </a:rPr>
              <a:t>ที่ให้ดาวน์โหลดก็จะมี </a:t>
            </a:r>
            <a:r>
              <a:rPr lang="en-US" sz="1600" dirty="0">
                <a:solidFill>
                  <a:schemeClr val="bg1"/>
                </a:solidFill>
              </a:rPr>
              <a:t>Windows 10 Pro, </a:t>
            </a:r>
            <a:r>
              <a:rPr lang="en-US" sz="1600" u="sng" dirty="0">
                <a:solidFill>
                  <a:schemeClr val="bg1"/>
                </a:solidFill>
              </a:rPr>
              <a:t>Windows 10 Home </a:t>
            </a:r>
            <a:r>
              <a:rPr lang="th-TH" sz="1600" dirty="0">
                <a:solidFill>
                  <a:schemeClr val="bg1"/>
                </a:solidFill>
              </a:rPr>
              <a:t>เลือกโหลดได้ตามที่ต้องการ</a:t>
            </a:r>
            <a:r>
              <a:rPr lang="en" sz="1600" dirty="0" smtClean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  <a:endParaRPr sz="1600" dirty="0" smtClean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536097" y="1836547"/>
            <a:ext cx="3772585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200" b="1" dirty="0" smtClean="0">
                <a:solidFill>
                  <a:schemeClr val="bg1"/>
                </a:solidFill>
              </a:rPr>
              <a:t>-</a:t>
            </a:r>
            <a:r>
              <a:rPr lang="th-TH" sz="1600" b="1" dirty="0" smtClean="0">
                <a:solidFill>
                  <a:schemeClr val="bg1"/>
                </a:solidFill>
              </a:rPr>
              <a:t>รายการ</a:t>
            </a:r>
            <a:r>
              <a:rPr lang="th-TH" sz="1600" b="1" dirty="0">
                <a:solidFill>
                  <a:schemeClr val="bg1"/>
                </a:solidFill>
              </a:rPr>
              <a:t>สิ่งที่ต้อง</a:t>
            </a:r>
            <a:r>
              <a:rPr lang="th-TH" sz="1600" b="1" dirty="0" smtClean="0">
                <a:solidFill>
                  <a:schemeClr val="bg1"/>
                </a:solidFill>
              </a:rPr>
              <a:t>เตรียมพร้อม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ไฟล์ .</a:t>
            </a:r>
            <a:r>
              <a:rPr lang="en-US" sz="1600" b="1" dirty="0" err="1">
                <a:solidFill>
                  <a:schemeClr val="bg1"/>
                </a:solidFill>
              </a:rPr>
              <a:t>iso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th-TH" sz="1600" b="1" dirty="0" smtClean="0">
                <a:solidFill>
                  <a:schemeClr val="bg1"/>
                </a:solidFill>
              </a:rPr>
              <a:t>ของ </a:t>
            </a:r>
            <a:r>
              <a:rPr lang="en-US" sz="1600" b="1" dirty="0" smtClean="0">
                <a:solidFill>
                  <a:schemeClr val="bg1"/>
                </a:solidFill>
              </a:rPr>
              <a:t>Windows</a:t>
            </a:r>
            <a:r>
              <a:rPr lang="th-TH" sz="1600" b="1" dirty="0" smtClean="0">
                <a:solidFill>
                  <a:schemeClr val="bg1"/>
                </a:solidFill>
              </a:rPr>
              <a:t>10 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ปุ่มคีย์บอร์ดสำหรับกดเข้า </a:t>
            </a:r>
            <a:r>
              <a:rPr lang="en-US" sz="1600" b="1" dirty="0">
                <a:solidFill>
                  <a:schemeClr val="bg1"/>
                </a:solidFill>
              </a:rPr>
              <a:t>Boot </a:t>
            </a:r>
            <a:r>
              <a:rPr lang="en-US" sz="1600" b="1" dirty="0" smtClean="0">
                <a:solidFill>
                  <a:schemeClr val="bg1"/>
                </a:solidFill>
              </a:rPr>
              <a:t>Menu </a:t>
            </a:r>
            <a:r>
              <a:rPr lang="th-TH" sz="1600" dirty="0">
                <a:solidFill>
                  <a:schemeClr val="bg1"/>
                </a:solidFill>
              </a:rPr>
              <a:t>หรือ </a:t>
            </a:r>
            <a:r>
              <a:rPr lang="en-US" sz="1600" dirty="0">
                <a:solidFill>
                  <a:schemeClr val="bg1"/>
                </a:solidFill>
              </a:rPr>
              <a:t>Boot Option</a:t>
            </a:r>
            <a:r>
              <a:rPr lang="en-US" sz="1600" b="1" dirty="0" smtClean="0">
                <a:solidFill>
                  <a:schemeClr val="bg1"/>
                </a:solidFill>
              </a:rPr>
              <a:t> (</a:t>
            </a:r>
            <a:r>
              <a:rPr lang="en-US" sz="1600" dirty="0" smtClean="0">
                <a:solidFill>
                  <a:schemeClr val="bg1"/>
                </a:solidFill>
              </a:rPr>
              <a:t>ASUS </a:t>
            </a:r>
            <a:r>
              <a:rPr lang="en-US" sz="1600" dirty="0" smtClean="0">
                <a:solidFill>
                  <a:schemeClr val="bg1"/>
                </a:solidFill>
              </a:rPr>
              <a:t>F12</a:t>
            </a:r>
            <a:r>
              <a:rPr lang="en-US" sz="1600" b="1" dirty="0" smtClean="0">
                <a:solidFill>
                  <a:schemeClr val="bg1"/>
                </a:solidFill>
              </a:rPr>
              <a:t>)</a:t>
            </a:r>
            <a:endParaRPr sz="1600"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35275" y="3829725"/>
            <a:ext cx="7473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11. </a:t>
            </a:r>
            <a:r>
              <a:rPr lang="th-TH" sz="1800" dirty="0"/>
              <a:t>ถึงขั้นตอนนี้ให้คลิกเลือก </a:t>
            </a:r>
            <a:r>
              <a:rPr lang="en-US" sz="1800" b="1" dirty="0"/>
              <a:t>Custom : Install Windows only (advance)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42539"/>
            <a:ext cx="4738049" cy="31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12. </a:t>
            </a:r>
            <a:r>
              <a:rPr lang="th-TH" sz="1800" dirty="0"/>
              <a:t>เลือก</a:t>
            </a:r>
            <a:r>
              <a:rPr lang="th-TH" sz="1800" dirty="0" err="1"/>
              <a:t>ไดร์</a:t>
            </a:r>
            <a:r>
              <a:rPr lang="th-TH" sz="1800" dirty="0"/>
              <a:t>ที่ต้องการติดตั้ง ตามหัวข้อด้านล่างนี้</a:t>
            </a:r>
          </a:p>
          <a:p>
            <a:pPr marL="101600" indent="0">
              <a:buNone/>
            </a:pPr>
            <a:r>
              <a:rPr lang="th-TH" sz="1800" dirty="0"/>
              <a:t>– </a:t>
            </a:r>
            <a:r>
              <a:rPr lang="th-TH" sz="1800" b="1" u="sng" dirty="0"/>
              <a:t>หากเป็น </a:t>
            </a:r>
            <a:r>
              <a:rPr lang="en-US" sz="1800" b="1" u="sng" dirty="0" smtClean="0"/>
              <a:t>HDD </a:t>
            </a:r>
            <a:r>
              <a:rPr lang="th-TH" sz="1800" b="1" u="sng" dirty="0"/>
              <a:t>ที่ยังไม่เคย “ติดตั้ง </a:t>
            </a:r>
            <a:r>
              <a:rPr lang="en-US" sz="1800" b="1" u="sng" dirty="0" smtClean="0"/>
              <a:t>windows”</a:t>
            </a:r>
            <a:r>
              <a:rPr lang="en-US" sz="1800" dirty="0"/>
              <a:t> </a:t>
            </a:r>
            <a:r>
              <a:rPr lang="th-TH" sz="1800" dirty="0"/>
              <a:t>หรือเป็นคอมพิวเตอร์เครื่องใหม่ ให้คลิก </a:t>
            </a:r>
            <a:r>
              <a:rPr lang="en-US" sz="1800" b="1" dirty="0"/>
              <a:t>New</a:t>
            </a:r>
            <a:r>
              <a:rPr lang="en-US" sz="1800" dirty="0"/>
              <a:t> </a:t>
            </a:r>
            <a:r>
              <a:rPr lang="th-TH" sz="1800" dirty="0"/>
              <a:t>เพื่อแบ่ง </a:t>
            </a:r>
            <a:r>
              <a:rPr lang="en-US" sz="1800" dirty="0"/>
              <a:t>Partition </a:t>
            </a:r>
            <a:r>
              <a:rPr lang="th-TH" sz="1800" dirty="0"/>
              <a:t>ใส่ขนาดที่ต้องการ (หน่วยเป็น </a:t>
            </a:r>
            <a:r>
              <a:rPr lang="en-US" sz="1800" dirty="0"/>
              <a:t>MB </a:t>
            </a:r>
            <a:r>
              <a:rPr lang="th-TH" sz="1800" dirty="0"/>
              <a:t>โดย 1024 </a:t>
            </a:r>
            <a:r>
              <a:rPr lang="en-US" sz="1800" dirty="0"/>
              <a:t>Mb = 1 Gb) </a:t>
            </a:r>
            <a:r>
              <a:rPr lang="th-TH" sz="1800" dirty="0"/>
              <a:t>แล้วคลิก </a:t>
            </a:r>
            <a:r>
              <a:rPr lang="en-US" sz="1800" b="1" dirty="0"/>
              <a:t>Apply</a:t>
            </a:r>
            <a:r>
              <a:rPr lang="en-US" sz="1800" dirty="0"/>
              <a:t> </a:t>
            </a:r>
            <a:r>
              <a:rPr lang="th-TH" sz="1800" dirty="0"/>
              <a:t>แล้วคลิก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7654"/>
            <a:ext cx="3856155" cy="25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948014"/>
          </a:xfrm>
        </p:spPr>
        <p:txBody>
          <a:bodyPr/>
          <a:lstStyle/>
          <a:p>
            <a:pPr marL="101600" indent="0">
              <a:buNone/>
            </a:pPr>
            <a:r>
              <a:rPr lang="th-TH" sz="1800" b="1" u="sng" dirty="0"/>
              <a:t>รูปตัวอย่าง</a:t>
            </a:r>
            <a:r>
              <a:rPr lang="th-TH" sz="1800" dirty="0"/>
              <a:t> สำหรับคนที่เป็นเครื่องใช้งาน </a:t>
            </a:r>
            <a:r>
              <a:rPr lang="th-TH" sz="1800" b="1" dirty="0"/>
              <a:t>แบบ </a:t>
            </a:r>
            <a:r>
              <a:rPr lang="en-US" sz="1800" b="1" dirty="0"/>
              <a:t>UEFI</a:t>
            </a:r>
            <a:r>
              <a:rPr lang="en-US" sz="1800" dirty="0"/>
              <a:t> </a:t>
            </a:r>
            <a:r>
              <a:rPr lang="th-TH" sz="1800" dirty="0"/>
              <a:t>แบ่งแล้วจะได้ตามรูปตัวอย่างนี้ (</a:t>
            </a:r>
            <a:r>
              <a:rPr lang="en-US" sz="1800" dirty="0"/>
              <a:t>Partition 4 </a:t>
            </a:r>
            <a:r>
              <a:rPr lang="th-TH" sz="1800" dirty="0"/>
              <a:t>คือ </a:t>
            </a:r>
            <a:r>
              <a:rPr lang="th-TH" sz="1800" dirty="0" err="1"/>
              <a:t>ไดร์</a:t>
            </a:r>
            <a:r>
              <a:rPr lang="th-TH" sz="1800" dirty="0"/>
              <a:t> </a:t>
            </a:r>
            <a:r>
              <a:rPr lang="en-US" sz="1800" dirty="0"/>
              <a:t>C</a:t>
            </a:r>
            <a:r>
              <a:rPr lang="en-US" sz="1800" dirty="0" smtClean="0"/>
              <a:t>)</a:t>
            </a:r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r>
              <a:rPr lang="th-TH" sz="1800" b="1" dirty="0"/>
              <a:t>– </a:t>
            </a:r>
            <a:r>
              <a:rPr lang="th-TH" sz="1800" b="1" u="sng" dirty="0"/>
              <a:t>ในกรณีที่เครื่องคอมพิวเตอร์เคยติดตั้ง </a:t>
            </a:r>
            <a:r>
              <a:rPr lang="en-US" sz="1800" b="1" u="sng" dirty="0"/>
              <a:t>windows </a:t>
            </a:r>
            <a:r>
              <a:rPr lang="th-TH" sz="1800" b="1" u="sng" dirty="0"/>
              <a:t>มาก่อนแล้ว</a:t>
            </a:r>
            <a:r>
              <a:rPr lang="th-TH" sz="1800" dirty="0"/>
              <a:t> ก็ให้ทำการเลือก </a:t>
            </a:r>
            <a:r>
              <a:rPr lang="en-US" sz="1800" dirty="0"/>
              <a:t>HDD </a:t>
            </a:r>
            <a:r>
              <a:rPr lang="th-TH" sz="1800" dirty="0"/>
              <a:t>ที่เป็น</a:t>
            </a:r>
            <a:r>
              <a:rPr lang="th-TH" sz="1800" b="1" dirty="0" err="1"/>
              <a:t>ไดร์</a:t>
            </a:r>
            <a:r>
              <a:rPr lang="th-TH" sz="1800" b="1" dirty="0"/>
              <a:t> </a:t>
            </a:r>
            <a:r>
              <a:rPr lang="en-US" sz="1800" b="1" dirty="0"/>
              <a:t>C</a:t>
            </a:r>
            <a:r>
              <a:rPr lang="en-US" sz="1800" dirty="0"/>
              <a:t> </a:t>
            </a:r>
            <a:r>
              <a:rPr lang="th-TH" sz="1800" dirty="0"/>
              <a:t>แล้วทำการคลิก </a:t>
            </a:r>
            <a:r>
              <a:rPr lang="en-US" sz="1800" b="1" dirty="0"/>
              <a:t>Format </a:t>
            </a:r>
            <a:r>
              <a:rPr lang="th-TH" sz="1800" dirty="0"/>
              <a:t>แล้วคลิกที่ปุ่ม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84" y="483518"/>
            <a:ext cx="3168352" cy="20530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84" y="3147814"/>
            <a:ext cx="2931351" cy="18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96855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13. </a:t>
            </a:r>
            <a:r>
              <a:rPr lang="th-TH" sz="1800" dirty="0"/>
              <a:t>เมื่อมาถึงขั้นตอนนี้ก็จะเป็นหน้าแสดงผลของการติดตั้ง หลักจากติดตั้งเสร็จเรียบร้อย </a:t>
            </a:r>
            <a:r>
              <a:rPr lang="en-US" sz="1800" dirty="0"/>
              <a:t>Windows </a:t>
            </a:r>
            <a:r>
              <a:rPr lang="th-TH" sz="1800" dirty="0"/>
              <a:t>จะ </a:t>
            </a:r>
            <a:r>
              <a:rPr lang="en-US" sz="1800" dirty="0"/>
              <a:t>Restart </a:t>
            </a:r>
            <a:r>
              <a:rPr lang="th-TH" sz="1800" dirty="0" smtClean="0"/>
              <a:t>คอมพิวเตอร์</a:t>
            </a: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437160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14. ให้รอจนเครื่องติดตั้งเสร็จแล้วจะแสดงหน้าเริ่มเข้าสู้การตั้งค่า </a:t>
            </a:r>
            <a:r>
              <a:rPr lang="en-US" sz="1800" dirty="0"/>
              <a:t>Windows </a:t>
            </a:r>
            <a:r>
              <a:rPr lang="th-TH" sz="1800" dirty="0"/>
              <a:t>โดยจะเข้าหน้า </a:t>
            </a:r>
            <a:r>
              <a:rPr lang="en-US" sz="1800" dirty="0"/>
              <a:t>Welcome </a:t>
            </a:r>
            <a:r>
              <a:rPr lang="th-TH" sz="1800" dirty="0"/>
              <a:t>จะมีเสียงพูดของระบบ เราสามารถปิดเสียงได้ที่ ไอคอนลำโพงด้านล่าง ให้รอสักครู่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19622"/>
            <a:ext cx="3673482" cy="27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15. ที่</a:t>
            </a:r>
            <a:r>
              <a:rPr lang="th-TH" sz="1800" dirty="0"/>
              <a:t>หน้านี้ให้เลือกภูมิภาคโดยเลือก </a:t>
            </a:r>
            <a:r>
              <a:rPr lang="en-US" sz="1800" b="1" dirty="0"/>
              <a:t>Thailand</a:t>
            </a:r>
            <a:r>
              <a:rPr lang="en-US" sz="1800" dirty="0"/>
              <a:t> </a:t>
            </a:r>
            <a:r>
              <a:rPr lang="th-TH" sz="1800" dirty="0"/>
              <a:t>จากนั้นคลิกที่ปุ่ม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03598"/>
            <a:ext cx="3650268" cy="27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16. เป็น</a:t>
            </a:r>
            <a:r>
              <a:rPr lang="th-TH" sz="1800" dirty="0"/>
              <a:t>การตั้งค่า </a:t>
            </a:r>
            <a:r>
              <a:rPr lang="en-US" sz="1800" dirty="0"/>
              <a:t>Keyboard </a:t>
            </a:r>
            <a:r>
              <a:rPr lang="th-TH" sz="1800" dirty="0"/>
              <a:t>ให้ทำการ</a:t>
            </a:r>
            <a:r>
              <a:rPr lang="th-TH" sz="1800" b="1" dirty="0"/>
              <a:t>เลือก </a:t>
            </a:r>
            <a:r>
              <a:rPr lang="en-US" sz="1800" b="1" dirty="0"/>
              <a:t>US</a:t>
            </a:r>
            <a:r>
              <a:rPr lang="en-US" sz="1800" dirty="0"/>
              <a:t> </a:t>
            </a:r>
            <a:r>
              <a:rPr lang="th-TH" sz="1800" dirty="0"/>
              <a:t>แล้วคลิกปุ่ม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4391638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17. </a:t>
            </a:r>
            <a:r>
              <a:rPr lang="th-TH" sz="1800" dirty="0"/>
              <a:t>หน้านี้ให้กดข้ามไปก่อนโดยคลิก</a:t>
            </a:r>
            <a:r>
              <a:rPr lang="th-TH" sz="1800" b="1" dirty="0"/>
              <a:t> </a:t>
            </a:r>
            <a:r>
              <a:rPr lang="en-US" sz="1800" b="1" dirty="0"/>
              <a:t>Skip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915566"/>
            <a:ext cx="439163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60851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18. </a:t>
            </a:r>
            <a:r>
              <a:rPr lang="th-TH" sz="1800" dirty="0"/>
              <a:t>ที่ขั้นตอนนี้หากที่บ้านหรือที่ทำงานเดินสายแลน และเชื่อมต่ออินเตอร์ผ่านสายแลนไว้จะขึ้นตามรูปตัวอย่าง แต่หากไม่ได้ต่อสายแลนเครื่องจะให้เชื่อมต่อ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th-TH" sz="1800" dirty="0"/>
              <a:t>ให้ทำการเชื่อมต่อไวไฟให้</a:t>
            </a:r>
            <a:r>
              <a:rPr lang="th-TH" sz="1800" dirty="0" smtClean="0"/>
              <a:t>เรียบร้อย</a:t>
            </a:r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1491630"/>
            <a:ext cx="3563359" cy="2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37991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19. </a:t>
            </a:r>
            <a:r>
              <a:rPr lang="th-TH" sz="1800" dirty="0"/>
              <a:t>ที่หน้าแถบ </a:t>
            </a:r>
            <a:r>
              <a:rPr lang="en-US" sz="1800" dirty="0"/>
              <a:t>Account </a:t>
            </a:r>
            <a:r>
              <a:rPr lang="th-TH" sz="1800" dirty="0"/>
              <a:t>ให้ทำการเลือก </a:t>
            </a:r>
            <a:r>
              <a:rPr lang="en-US" sz="1800" b="1" dirty="0"/>
              <a:t>Set up for personal use</a:t>
            </a:r>
            <a:r>
              <a:rPr lang="en-US" sz="1800" dirty="0"/>
              <a:t> </a:t>
            </a:r>
            <a:r>
              <a:rPr lang="th-TH" sz="1800" dirty="0"/>
              <a:t>แล้วคลิก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3" y="1295500"/>
            <a:ext cx="3664300" cy="27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323528" y="18075"/>
            <a:ext cx="8435255" cy="4874355"/>
          </a:xfrm>
        </p:spPr>
        <p:txBody>
          <a:bodyPr/>
          <a:lstStyle/>
          <a:p>
            <a:pPr marL="127000" indent="0">
              <a:buNone/>
            </a:pPr>
            <a:r>
              <a:rPr lang="th-TH" sz="1800" dirty="0" smtClean="0">
                <a:cs typeface="+mj-cs"/>
              </a:rPr>
              <a:t>- เช็ค </a:t>
            </a:r>
            <a:r>
              <a:rPr lang="en-US" sz="1800" dirty="0" smtClean="0">
                <a:cs typeface="+mj-cs"/>
              </a:rPr>
              <a:t>Partition </a:t>
            </a:r>
            <a:r>
              <a:rPr lang="th-TH" sz="1800" dirty="0" smtClean="0">
                <a:cs typeface="+mj-cs"/>
              </a:rPr>
              <a:t>ของ ฮาร์ดดิสก์</a:t>
            </a:r>
            <a:r>
              <a:rPr lang="en-US" sz="1800" dirty="0" smtClean="0">
                <a:cs typeface="+mj-cs"/>
              </a:rPr>
              <a:t> </a:t>
            </a:r>
            <a:r>
              <a:rPr lang="th-TH" sz="1800" dirty="0" smtClean="0">
                <a:cs typeface="+mj-cs"/>
              </a:rPr>
              <a:t>ของเครื่องเรา</a:t>
            </a:r>
            <a:endParaRPr lang="th-TH" sz="18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555527"/>
            <a:ext cx="3598908" cy="208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8" y="2715767"/>
            <a:ext cx="3392292" cy="2172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494"/>
            <a:ext cx="3319270" cy="229771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64" y="2637213"/>
            <a:ext cx="3260346" cy="2251413"/>
          </a:xfrm>
          <a:prstGeom prst="rect">
            <a:avLst/>
          </a:prstGeom>
        </p:spPr>
      </p:pic>
      <p:cxnSp>
        <p:nvCxnSpPr>
          <p:cNvPr id="11" name="ลูกศรเชื่อมต่อแบบตรง 10"/>
          <p:cNvCxnSpPr/>
          <p:nvPr/>
        </p:nvCxnSpPr>
        <p:spPr>
          <a:xfrm flipH="1">
            <a:off x="6444208" y="350785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สี่เหลี่ยมผืนผ้า 11"/>
          <p:cNvSpPr/>
          <p:nvPr/>
        </p:nvSpPr>
        <p:spPr>
          <a:xfrm>
            <a:off x="3607431" y="141634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270207" y="3651870"/>
            <a:ext cx="575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2</a:t>
            </a:r>
            <a:endParaRPr lang="th-TH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52320" y="127560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3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524328" y="351713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4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2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536504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ขั้นตอนการสร้าง </a:t>
            </a:r>
            <a:r>
              <a:rPr lang="en-US" sz="1800" dirty="0"/>
              <a:t>User </a:t>
            </a:r>
            <a:r>
              <a:rPr lang="en-US" sz="1800" dirty="0" smtClean="0"/>
              <a:t>Account</a:t>
            </a:r>
          </a:p>
          <a:p>
            <a:pPr marL="101600" indent="0">
              <a:buNone/>
            </a:pPr>
            <a:r>
              <a:rPr lang="en-US" sz="1800" dirty="0" smtClean="0"/>
              <a:t>20. </a:t>
            </a:r>
            <a:r>
              <a:rPr lang="th-TH" sz="1800" dirty="0"/>
              <a:t>ให้คลิกที่ </a:t>
            </a:r>
            <a:r>
              <a:rPr lang="en-US" sz="1800" b="1" dirty="0"/>
              <a:t>Office </a:t>
            </a:r>
            <a:r>
              <a:rPr lang="en-US" sz="1800" b="1" dirty="0" smtClean="0"/>
              <a:t>account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r>
              <a:rPr lang="en-US" sz="1800" b="1" dirty="0" smtClean="0"/>
              <a:t>22. </a:t>
            </a:r>
            <a:r>
              <a:rPr lang="th-TH" sz="1800" dirty="0"/>
              <a:t>ให้ทำการ</a:t>
            </a:r>
            <a:r>
              <a:rPr lang="th-TH" sz="1800" b="1" dirty="0"/>
              <a:t>กำหนดชื่อ </a:t>
            </a:r>
            <a:r>
              <a:rPr lang="en-US" sz="1800" b="1" dirty="0"/>
              <a:t>Username</a:t>
            </a:r>
            <a:r>
              <a:rPr lang="en-US" sz="1800" dirty="0"/>
              <a:t> </a:t>
            </a:r>
            <a:r>
              <a:rPr lang="th-TH" sz="1800" dirty="0"/>
              <a:t>ตามที่ต้องการ</a:t>
            </a:r>
          </a:p>
          <a:p>
            <a:pPr marL="101600" indent="0">
              <a:buNone/>
            </a:pPr>
            <a:r>
              <a:rPr lang="en-US" sz="1800" dirty="0" smtClean="0"/>
              <a:t>23. </a:t>
            </a:r>
            <a:r>
              <a:rPr lang="th-TH" sz="1800" dirty="0"/>
              <a:t>หน้านี้จะให้</a:t>
            </a:r>
            <a:r>
              <a:rPr lang="th-TH" sz="1800" b="1" dirty="0"/>
              <a:t>กำหนดรหัสผ่าน</a:t>
            </a:r>
            <a:r>
              <a:rPr lang="th-TH" sz="1800" dirty="0"/>
              <a:t>สำหรับเข้าเครื่อง หากไม่ต้องการตั้งรหัสก็ว่างไว้ แต่หากต้องการตั้งรหัสก็ใส่ให้เรียบร้อยแล้วคลิก</a:t>
            </a:r>
            <a:r>
              <a:rPr lang="th-TH" sz="1800" b="1" dirty="0"/>
              <a:t>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r>
              <a:rPr lang="en-US" sz="1800" b="1" dirty="0" smtClean="0"/>
              <a:t>24. </a:t>
            </a:r>
            <a:r>
              <a:rPr lang="th-TH" sz="1800" dirty="0"/>
              <a:t>คลิกที่ปุ่ม</a:t>
            </a:r>
            <a:r>
              <a:rPr lang="th-TH" sz="1800" b="1" dirty="0"/>
              <a:t> </a:t>
            </a:r>
            <a:r>
              <a:rPr lang="en-US" sz="1800" b="1" dirty="0" smtClean="0"/>
              <a:t>Accept</a:t>
            </a:r>
          </a:p>
          <a:p>
            <a:pPr marL="101600" indent="0">
              <a:buNone/>
            </a:pPr>
            <a:r>
              <a:rPr lang="en-US" sz="1800" b="1" dirty="0" smtClean="0"/>
              <a:t>25. </a:t>
            </a:r>
            <a:r>
              <a:rPr lang="th-TH" sz="1800" dirty="0"/>
              <a:t>ให้รอระบบทำการตั้งค่าข้อมูลสำหรับ </a:t>
            </a:r>
            <a:r>
              <a:rPr lang="en-US" sz="1800" dirty="0"/>
              <a:t>Windows </a:t>
            </a:r>
            <a:r>
              <a:rPr lang="en-US" sz="1800" dirty="0" smtClean="0"/>
              <a:t>10</a:t>
            </a:r>
          </a:p>
          <a:p>
            <a:pPr marL="101600" indent="0">
              <a:buNone/>
            </a:pPr>
            <a:r>
              <a:rPr lang="en-US" sz="1800" dirty="0" smtClean="0"/>
              <a:t>26. </a:t>
            </a:r>
            <a:r>
              <a:rPr lang="th-TH" sz="1800" dirty="0"/>
              <a:t>รอสักพักเราก็จะเข้าสู่หน้า </a:t>
            </a:r>
            <a:r>
              <a:rPr lang="en-US" sz="1800" dirty="0"/>
              <a:t>Desktop </a:t>
            </a:r>
            <a:r>
              <a:rPr lang="th-TH" sz="1800" dirty="0"/>
              <a:t>ของ </a:t>
            </a:r>
            <a:r>
              <a:rPr lang="en-US" sz="1800" dirty="0"/>
              <a:t>Windows 10 </a:t>
            </a:r>
            <a:r>
              <a:rPr lang="th-TH" sz="1800" dirty="0"/>
              <a:t>แล้ว</a:t>
            </a: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1510"/>
            <a:ext cx="2943873" cy="21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5020022"/>
          </a:xfrm>
        </p:spPr>
        <p:txBody>
          <a:bodyPr/>
          <a:lstStyle/>
          <a:p>
            <a:pPr marL="127000" indent="0">
              <a:buNone/>
            </a:pPr>
            <a:r>
              <a:rPr lang="th-TH" sz="1800" dirty="0"/>
              <a:t>-คลิกที่ มุมขวาล่างตรงภาษาแล้วเลือก </a:t>
            </a:r>
            <a:r>
              <a:rPr lang="en-US" sz="1800" dirty="0" err="1"/>
              <a:t>Leguage</a:t>
            </a:r>
            <a:r>
              <a:rPr lang="en-US" sz="1800" dirty="0"/>
              <a:t> </a:t>
            </a:r>
            <a:r>
              <a:rPr lang="en-US" sz="1800" dirty="0" err="1"/>
              <a:t>preferenes</a:t>
            </a: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th-TH" sz="1800" dirty="0" smtClean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th-TH" sz="1800" dirty="0"/>
              <a:t>-จากนั้นกดไปที่</a:t>
            </a:r>
            <a:r>
              <a:rPr lang="en-US" sz="1800" dirty="0"/>
              <a:t>Administrative language setting </a:t>
            </a:r>
            <a:r>
              <a:rPr lang="th-TH" sz="1800" dirty="0"/>
              <a:t>ถ้าในเครื่องมีภาษาเดียวให้กด </a:t>
            </a:r>
            <a:r>
              <a:rPr lang="en-US" sz="1800" dirty="0"/>
              <a:t>Add a preferred language </a:t>
            </a:r>
            <a:r>
              <a:rPr lang="th-TH" sz="1800" dirty="0"/>
              <a:t>เพื่อเพิ่มภาษา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3518"/>
            <a:ext cx="2857899" cy="17281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31790"/>
            <a:ext cx="2148190" cy="2100356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55" y="2931790"/>
            <a:ext cx="1515807" cy="194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3491880" y="1995686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8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363272" cy="4730339"/>
          </a:xfrm>
        </p:spPr>
        <p:txBody>
          <a:bodyPr/>
          <a:lstStyle/>
          <a:p>
            <a:pPr marL="127000" indent="0">
              <a:buNone/>
            </a:pPr>
            <a:r>
              <a:rPr lang="th-TH" dirty="0"/>
              <a:t>ตั้งค่านาฬิกาให้เป็นแบบ 24 ชั่วโมง</a:t>
            </a:r>
          </a:p>
          <a:p>
            <a:pPr marL="469900" indent="-342900">
              <a:buAutoNum type="arabicPeriod"/>
            </a:pPr>
            <a:r>
              <a:rPr lang="th-TH" dirty="0" smtClean="0"/>
              <a:t>คลิก</a:t>
            </a:r>
            <a:r>
              <a:rPr lang="th-TH" dirty="0"/>
              <a:t>ขวารูปนาฬิกามุมล่างขวาหน้าจอ –&gt; </a:t>
            </a:r>
            <a:r>
              <a:rPr lang="en-US" dirty="0"/>
              <a:t>Adjust </a:t>
            </a:r>
            <a:r>
              <a:rPr lang="en-US" dirty="0" smtClean="0"/>
              <a:t>date/Time</a:t>
            </a:r>
          </a:p>
          <a:p>
            <a:pPr marL="127000" indent="0">
              <a:buNone/>
            </a:pPr>
            <a:r>
              <a:rPr lang="th-TH" dirty="0"/>
              <a:t>2. จากนั้นกดเปิด </a:t>
            </a:r>
            <a:r>
              <a:rPr lang="en-US" dirty="0"/>
              <a:t>Auto Set time </a:t>
            </a:r>
            <a:r>
              <a:rPr lang="th-TH" dirty="0"/>
              <a:t>ทั้งสองอัน แล้วเลื่อนมาด้านล่างกด </a:t>
            </a:r>
            <a:r>
              <a:rPr lang="en-US" dirty="0"/>
              <a:t>Change date and time </a:t>
            </a:r>
            <a:r>
              <a:rPr lang="en-US" dirty="0" smtClean="0"/>
              <a:t>formats</a:t>
            </a:r>
          </a:p>
          <a:p>
            <a:pPr marL="127000" indent="0">
              <a:buNone/>
            </a:pPr>
            <a:r>
              <a:rPr lang="th-TH" dirty="0" smtClean="0"/>
              <a:t>3. ตั้งค่าต่างๆ ตามรูปด้านล่างเลย จะเป็นแบบที่คนไทยนิยมใช้กัน และเวลาเป็นแบบ 24 ชั่วโมง</a:t>
            </a:r>
          </a:p>
          <a:p>
            <a:pPr marL="1270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9662"/>
            <a:ext cx="2016224" cy="290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79661"/>
            <a:ext cx="2064531" cy="312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9661"/>
            <a:ext cx="2624785" cy="280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6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r>
              <a:rPr lang="th-TH" dirty="0" smtClean="0"/>
              <a:t>สิ่ง</a:t>
            </a:r>
            <a:r>
              <a:rPr lang="th-TH" dirty="0"/>
              <a:t>ที่ควรทำหลังจากการลง </a:t>
            </a:r>
            <a:r>
              <a:rPr lang="en-US" dirty="0"/>
              <a:t>Windows </a:t>
            </a:r>
            <a:r>
              <a:rPr lang="th-TH" dirty="0"/>
              <a:t>ใหม่ นั้นคือการตรวจสอบ </a:t>
            </a:r>
            <a:r>
              <a:rPr lang="en-US" dirty="0"/>
              <a:t>Driver </a:t>
            </a:r>
            <a:r>
              <a:rPr lang="th-TH" dirty="0"/>
              <a:t>ต่างๆ</a:t>
            </a:r>
          </a:p>
          <a:p>
            <a:pPr marL="101600" indent="0">
              <a:buNone/>
            </a:pPr>
            <a:r>
              <a:rPr lang="th-TH" dirty="0"/>
              <a:t>ก็ให้ทำการดาวน์โหลด</a:t>
            </a:r>
            <a:r>
              <a:rPr lang="th-TH" dirty="0" err="1"/>
              <a:t>ไดร์เวอร์</a:t>
            </a:r>
            <a:r>
              <a:rPr lang="th-TH" dirty="0"/>
              <a:t> จากนั้นก็ทำการติดตั้งให้</a:t>
            </a:r>
            <a:r>
              <a:rPr lang="th-TH" dirty="0" smtClean="0"/>
              <a:t>เรียบร้อย</a:t>
            </a:r>
            <a:endParaRPr lang="en-US" dirty="0" smtClean="0"/>
          </a:p>
          <a:p>
            <a:pPr marL="101600" indent="0">
              <a:buNone/>
            </a:pPr>
            <a:r>
              <a:rPr lang="th-TH" dirty="0" smtClean="0"/>
              <a:t>ใน</a:t>
            </a:r>
            <a:r>
              <a:rPr lang="th-TH" dirty="0"/>
              <a:t>การดาวน์โหลดต่างๆของ </a:t>
            </a:r>
            <a:r>
              <a:rPr lang="en-US" dirty="0"/>
              <a:t>Driver </a:t>
            </a:r>
            <a:r>
              <a:rPr lang="th-TH" dirty="0"/>
              <a:t>เราก็จะต้องโหลดให้ตรงรุ่นของ </a:t>
            </a:r>
            <a:r>
              <a:rPr lang="en-US" dirty="0"/>
              <a:t>Windows </a:t>
            </a:r>
            <a:r>
              <a:rPr lang="th-TH" dirty="0"/>
              <a:t>เราด้วย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39" y="2643758"/>
            <a:ext cx="4134843" cy="1872208"/>
          </a:xfrm>
          <a:prstGeom prst="rect">
            <a:avLst/>
          </a:prstGeom>
        </p:spPr>
      </p:pic>
      <p:sp>
        <p:nvSpPr>
          <p:cNvPr id="6" name="Google Shape;228;p27"/>
          <p:cNvSpPr/>
          <p:nvPr/>
        </p:nvSpPr>
        <p:spPr>
          <a:xfrm>
            <a:off x="4238323" y="347509"/>
            <a:ext cx="646476" cy="63431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9;p27"/>
          <p:cNvSpPr/>
          <p:nvPr/>
        </p:nvSpPr>
        <p:spPr>
          <a:xfrm>
            <a:off x="4355976" y="485777"/>
            <a:ext cx="411171" cy="357782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7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75606"/>
            <a:ext cx="8229600" cy="3312368"/>
          </a:xfrm>
        </p:spPr>
        <p:txBody>
          <a:bodyPr/>
          <a:lstStyle/>
          <a:p>
            <a:pPr marL="101600" indent="0" algn="ctr">
              <a:buNone/>
            </a:pPr>
            <a:r>
              <a:rPr lang="th-TH" sz="2400" dirty="0" smtClean="0"/>
              <a:t>จัดทำโดย</a:t>
            </a:r>
          </a:p>
          <a:p>
            <a:pPr marL="101600" indent="0" algn="ctr">
              <a:buNone/>
            </a:pPr>
            <a:r>
              <a:rPr lang="th-TH" sz="2400" dirty="0" smtClean="0"/>
              <a:t>นางสาว นิชาภา กะจันทร์</a:t>
            </a:r>
          </a:p>
          <a:p>
            <a:pPr marL="101600" indent="0" algn="ctr">
              <a:buNone/>
            </a:pPr>
            <a:r>
              <a:rPr lang="th-TH" sz="2400" dirty="0" smtClean="0"/>
              <a:t>6108111006</a:t>
            </a:r>
          </a:p>
          <a:p>
            <a:pPr marL="101600" indent="0" algn="ctr">
              <a:buNone/>
            </a:pPr>
            <a:r>
              <a:rPr lang="th-TH" sz="2400" dirty="0" smtClean="0"/>
              <a:t>คณะบริหารธุรกิจและรัฐ</a:t>
            </a:r>
            <a:r>
              <a:rPr lang="th-TH" sz="2400" dirty="0" err="1" smtClean="0"/>
              <a:t>ประศาสน</a:t>
            </a:r>
            <a:r>
              <a:rPr lang="th-TH" sz="2400" dirty="0" smtClean="0"/>
              <a:t>ศาสตร์</a:t>
            </a:r>
          </a:p>
          <a:p>
            <a:pPr marL="101600" indent="0" algn="ctr">
              <a:buNone/>
            </a:pPr>
            <a:r>
              <a:rPr lang="th-TH" sz="2400" dirty="0" smtClean="0"/>
              <a:t>สาขาวิทยาการคอมพิวเตอร์</a:t>
            </a:r>
            <a:endParaRPr lang="th-TH" sz="24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5" name="Google Shape;402;p37"/>
          <p:cNvSpPr/>
          <p:nvPr/>
        </p:nvSpPr>
        <p:spPr>
          <a:xfrm>
            <a:off x="1547664" y="771550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404;p37"/>
          <p:cNvSpPr/>
          <p:nvPr/>
        </p:nvSpPr>
        <p:spPr>
          <a:xfrm>
            <a:off x="1732380" y="982404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99;p37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04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736096" y="2211710"/>
            <a:ext cx="5629820" cy="172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1491630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851976" y="307580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5004048" y="1347614"/>
            <a:ext cx="3850484" cy="3201876"/>
          </a:xfrm>
        </p:spPr>
        <p:txBody>
          <a:bodyPr/>
          <a:lstStyle/>
          <a:p>
            <a:pPr marL="127000" indent="0">
              <a:buNone/>
            </a:pPr>
            <a:r>
              <a:rPr lang="th-TH" sz="2000" dirty="0" smtClean="0">
                <a:cs typeface="+mj-cs"/>
              </a:rPr>
              <a:t>ควรตรวจ</a:t>
            </a:r>
            <a:r>
              <a:rPr lang="th-TH" sz="2000" dirty="0" smtClean="0">
                <a:cs typeface="+mj-cs"/>
              </a:rPr>
              <a:t>เช็ค </a:t>
            </a:r>
            <a:r>
              <a:rPr lang="en-US" sz="2000" dirty="0" smtClean="0">
                <a:cs typeface="+mj-cs"/>
              </a:rPr>
              <a:t> </a:t>
            </a:r>
            <a:r>
              <a:rPr lang="en-US" sz="2000" dirty="0" smtClean="0">
                <a:cs typeface="+mj-cs"/>
              </a:rPr>
              <a:t>Ram </a:t>
            </a:r>
            <a:r>
              <a:rPr lang="th-TH" sz="2000" dirty="0" smtClean="0">
                <a:cs typeface="+mj-cs"/>
              </a:rPr>
              <a:t>ของเครื่องเราก่อนว่ามีขนาดเท่าหรือหน่วยความจำเท่าไหร่</a:t>
            </a:r>
            <a:endParaRPr lang="th-TH" sz="20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3" y="1491630"/>
            <a:ext cx="4694580" cy="2592288"/>
          </a:xfrm>
          <a:prstGeom prst="rect">
            <a:avLst/>
          </a:prstGeom>
        </p:spPr>
      </p:pic>
      <p:sp>
        <p:nvSpPr>
          <p:cNvPr id="12" name="Google Shape;403;p37"/>
          <p:cNvSpPr/>
          <p:nvPr/>
        </p:nvSpPr>
        <p:spPr>
          <a:xfrm>
            <a:off x="7137391" y="244856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5;p37"/>
          <p:cNvSpPr/>
          <p:nvPr/>
        </p:nvSpPr>
        <p:spPr>
          <a:xfrm>
            <a:off x="7582626" y="2956823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792142" y="123478"/>
            <a:ext cx="5457000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800" dirty="0">
                <a:latin typeface="Arial" pitchFamily="34" charset="0"/>
                <a:ea typeface="Verdana" pitchFamily="34" charset="0"/>
                <a:cs typeface="+mj-cs"/>
              </a:rPr>
              <a:t>ก่อนที่จะเริ่มเราจำเป็นต้องมี</a:t>
            </a:r>
            <a:r>
              <a:rPr lang="th-TH" sz="2800" dirty="0">
                <a:cs typeface="+mj-cs"/>
              </a:rPr>
              <a:t/>
            </a:r>
            <a:br>
              <a:rPr lang="th-TH" sz="2800" dirty="0">
                <a:cs typeface="+mj-cs"/>
              </a:rPr>
            </a:br>
            <a:r>
              <a:rPr lang="th-TH" sz="2800" b="1" dirty="0">
                <a:solidFill>
                  <a:schemeClr val="bg1"/>
                </a:solidFill>
                <a:cs typeface="+mj-cs"/>
              </a:rPr>
              <a:t/>
            </a:r>
            <a:br>
              <a:rPr lang="th-TH" sz="2800" b="1" dirty="0">
                <a:solidFill>
                  <a:schemeClr val="bg1"/>
                </a:solidFill>
                <a:cs typeface="+mj-cs"/>
              </a:rPr>
            </a:br>
            <a:endParaRPr sz="2800" dirty="0">
              <a:cs typeface="+mj-cs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107504" y="915566"/>
            <a:ext cx="8568952" cy="396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  <a:cs typeface="+mj-cs"/>
              </a:rPr>
              <a:t>-รายการสิ่งที่ต้องเตรียมพร้อม</a:t>
            </a:r>
          </a:p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  <a:cs typeface="+mj-cs"/>
              </a:rPr>
              <a:t>ไฟล์ .</a:t>
            </a:r>
            <a:r>
              <a:rPr lang="en-US" sz="1800" b="1" dirty="0" err="1">
                <a:solidFill>
                  <a:schemeClr val="bg1"/>
                </a:solidFill>
                <a:cs typeface="+mj-cs"/>
              </a:rPr>
              <a:t>iso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ของ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Windows10 </a:t>
            </a:r>
            <a:endParaRPr lang="en-US" sz="1800" b="1" dirty="0" smtClean="0">
              <a:solidFill>
                <a:schemeClr val="bg1"/>
              </a:solidFill>
              <a:cs typeface="+mj-cs"/>
            </a:endParaRPr>
          </a:p>
          <a:p>
            <a:r>
              <a:rPr lang="th-TH" sz="1800" dirty="0">
                <a:cs typeface="+mj-cs"/>
              </a:rPr>
              <a:t>ขั้นตอนการ </a:t>
            </a:r>
            <a:r>
              <a:rPr lang="en-US" sz="1800" dirty="0">
                <a:cs typeface="+mj-cs"/>
              </a:rPr>
              <a:t>Download Windows 10 </a:t>
            </a:r>
            <a:r>
              <a:rPr lang="th-TH" sz="1800" dirty="0">
                <a:cs typeface="+mj-cs"/>
              </a:rPr>
              <a:t>ไฟล์ </a:t>
            </a:r>
            <a:r>
              <a:rPr lang="en-US" sz="1800" dirty="0">
                <a:cs typeface="+mj-cs"/>
              </a:rPr>
              <a:t>ISO</a:t>
            </a: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1.ดาวน์โหลด </a:t>
            </a:r>
            <a:r>
              <a:rPr lang="en-US" sz="1800" dirty="0" smtClean="0">
                <a:cs typeface="+mj-cs"/>
              </a:rPr>
              <a:t>Media creation tool</a:t>
            </a:r>
            <a:r>
              <a:rPr lang="th-TH" sz="1800" dirty="0">
                <a:cs typeface="+mj-cs"/>
              </a:rPr>
              <a:t> 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en-US" sz="1800" dirty="0">
                <a:cs typeface="+mj-cs"/>
                <a:hlinkClick r:id="rId3"/>
              </a:rPr>
              <a:t>https://www.microsoft.com</a:t>
            </a:r>
            <a:r>
              <a:rPr lang="en-US" sz="1800" dirty="0" smtClean="0">
                <a:cs typeface="+mj-cs"/>
                <a:hlinkClick r:id="rId3"/>
              </a:rPr>
              <a:t>/</a:t>
            </a:r>
          </a:p>
          <a:p>
            <a:pPr marL="101600" indent="0">
              <a:buNone/>
            </a:pPr>
            <a:r>
              <a:rPr lang="en-US" sz="1800" dirty="0" err="1" smtClean="0">
                <a:cs typeface="+mj-cs"/>
                <a:hlinkClick r:id="rId3"/>
              </a:rPr>
              <a:t>th-th</a:t>
            </a:r>
            <a:r>
              <a:rPr lang="en-US" sz="1800" dirty="0" smtClean="0">
                <a:cs typeface="+mj-cs"/>
                <a:hlinkClick r:id="rId3"/>
              </a:rPr>
              <a:t>/software-download/windows10</a:t>
            </a:r>
            <a:endParaRPr lang="en-US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2.หลังจาก</a:t>
            </a:r>
            <a:r>
              <a:rPr lang="th-TH" sz="1800" dirty="0">
                <a:cs typeface="+mj-cs"/>
              </a:rPr>
              <a:t>ดาวน์โหลด </a:t>
            </a:r>
            <a:r>
              <a:rPr lang="en-US" sz="1800" b="1" dirty="0">
                <a:cs typeface="+mj-cs"/>
              </a:rPr>
              <a:t>Media creation tool</a:t>
            </a:r>
            <a:r>
              <a:rPr lang="en-US" sz="1800" dirty="0">
                <a:cs typeface="+mj-cs"/>
              </a:rPr>
              <a:t> </a:t>
            </a:r>
            <a:r>
              <a:rPr lang="th-TH" sz="1800" dirty="0">
                <a:cs typeface="+mj-cs"/>
              </a:rPr>
              <a:t>เสร็จ 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จะ</a:t>
            </a:r>
            <a:r>
              <a:rPr lang="th-TH" sz="1800" dirty="0">
                <a:cs typeface="+mj-cs"/>
              </a:rPr>
              <a:t>ได้ไฟล์ชื่อ </a:t>
            </a:r>
            <a:r>
              <a:rPr lang="en-US" sz="1800" dirty="0" smtClean="0">
                <a:cs typeface="+mj-cs"/>
              </a:rPr>
              <a:t>MediaCreationTool.exe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3.ให้</a:t>
            </a:r>
            <a:r>
              <a:rPr lang="th-TH" sz="1800" dirty="0">
                <a:cs typeface="+mj-cs"/>
              </a:rPr>
              <a:t>ทำการเปิด </a:t>
            </a:r>
            <a:r>
              <a:rPr lang="en-US" sz="1800" b="1" dirty="0">
                <a:cs typeface="+mj-cs"/>
              </a:rPr>
              <a:t>MediaCreationTool.exe</a:t>
            </a:r>
            <a:r>
              <a:rPr lang="en-US" sz="1800" dirty="0">
                <a:cs typeface="+mj-cs"/>
              </a:rPr>
              <a:t> 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ที่</a:t>
            </a:r>
            <a:r>
              <a:rPr lang="th-TH" sz="1800" dirty="0">
                <a:cs typeface="+mj-cs"/>
              </a:rPr>
              <a:t>ดาวน์โหลดมา 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จะ</a:t>
            </a:r>
            <a:r>
              <a:rPr lang="th-TH" sz="1800" dirty="0">
                <a:cs typeface="+mj-cs"/>
              </a:rPr>
              <a:t>มีหน้าแสดง </a:t>
            </a:r>
            <a:r>
              <a:rPr lang="en-US" sz="1800" dirty="0">
                <a:cs typeface="+mj-cs"/>
              </a:rPr>
              <a:t>License </a:t>
            </a:r>
            <a:r>
              <a:rPr lang="th-TH" sz="1800" dirty="0">
                <a:cs typeface="+mj-cs"/>
              </a:rPr>
              <a:t>ให้</a:t>
            </a:r>
            <a:r>
              <a:rPr lang="th-TH" sz="1800" b="1" dirty="0">
                <a:cs typeface="+mj-cs"/>
              </a:rPr>
              <a:t>คลิกปุ่ม </a:t>
            </a:r>
            <a:r>
              <a:rPr lang="en-US" sz="1800" b="1" dirty="0">
                <a:cs typeface="+mj-cs"/>
              </a:rPr>
              <a:t>Accept</a:t>
            </a:r>
            <a:endParaRPr lang="en-US" sz="1800" dirty="0">
              <a:cs typeface="+mj-cs"/>
            </a:endParaRPr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74" name="Google Shape;74;p1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30" y="2630654"/>
            <a:ext cx="2771850" cy="2184162"/>
          </a:xfrm>
          <a:prstGeom prst="rect">
            <a:avLst/>
          </a:prstGeom>
        </p:spPr>
      </p:pic>
      <p:sp>
        <p:nvSpPr>
          <p:cNvPr id="9" name="Google Shape;399;p37"/>
          <p:cNvSpPr/>
          <p:nvPr/>
        </p:nvSpPr>
        <p:spPr>
          <a:xfrm>
            <a:off x="8397491" y="458268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20" y="699542"/>
            <a:ext cx="3696345" cy="1761086"/>
          </a:xfrm>
          <a:prstGeom prst="rect">
            <a:avLst/>
          </a:prstGeom>
        </p:spPr>
      </p:pic>
      <p:cxnSp>
        <p:nvCxnSpPr>
          <p:cNvPr id="5" name="ลูกศรเชื่อมต่อแบบตรง 4"/>
          <p:cNvCxnSpPr/>
          <p:nvPr/>
        </p:nvCxnSpPr>
        <p:spPr>
          <a:xfrm>
            <a:off x="8100392" y="3987977"/>
            <a:ext cx="0" cy="44816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139952" y="516836"/>
            <a:ext cx="4546823" cy="4408990"/>
          </a:xfrm>
        </p:spPr>
        <p:txBody>
          <a:bodyPr/>
          <a:lstStyle/>
          <a:p>
            <a:pPr>
              <a:buFontTx/>
              <a:buChar char="-"/>
            </a:pPr>
            <a:r>
              <a:rPr lang="th-TH" sz="1800" dirty="0" smtClean="0">
                <a:solidFill>
                  <a:schemeClr val="bg1"/>
                </a:solidFill>
                <a:cs typeface="+mj-cs"/>
              </a:rPr>
              <a:t>เลือก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Create installation media for another PC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จากนั้นคลิก </a:t>
            </a:r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Next</a:t>
            </a:r>
          </a:p>
          <a:p>
            <a:pPr>
              <a:buFontTx/>
              <a:buChar char="-"/>
            </a:pPr>
            <a:r>
              <a:rPr lang="th-TH" sz="1800" dirty="0" smtClean="0">
                <a:solidFill>
                  <a:schemeClr val="bg1"/>
                </a:solidFill>
                <a:cs typeface="+mj-cs"/>
              </a:rPr>
              <a:t>เลือก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ภาษาและ</a:t>
            </a:r>
            <a:r>
              <a:rPr lang="th-TH" sz="1800" dirty="0" err="1">
                <a:solidFill>
                  <a:schemeClr val="bg1"/>
                </a:solidFill>
                <a:cs typeface="+mj-cs"/>
              </a:rPr>
              <a:t>เวอร์ชั่น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cs typeface="+mj-cs"/>
              </a:rPr>
              <a:t>windows</a:t>
            </a:r>
          </a:p>
          <a:p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Language: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เลือก 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English (United States) (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แนะนำแบบนี้)</a:t>
            </a:r>
          </a:p>
          <a:p>
            <a:r>
              <a:rPr lang="en-US" sz="1800" b="1" dirty="0" err="1" smtClean="0">
                <a:solidFill>
                  <a:schemeClr val="bg1"/>
                </a:solidFill>
                <a:cs typeface="+mj-cs"/>
              </a:rPr>
              <a:t>Edtion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เลือก 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Windows </a:t>
            </a:r>
            <a:r>
              <a:rPr lang="en-US" sz="1800" dirty="0" smtClean="0">
                <a:solidFill>
                  <a:schemeClr val="bg1"/>
                </a:solidFill>
                <a:cs typeface="+mj-cs"/>
              </a:rPr>
              <a:t>10</a:t>
            </a:r>
          </a:p>
          <a:p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Architecture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หากคอมพิวเตอร์ที่ต้องการลง 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Windows 10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มี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Ram 4 Gb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ขึ้นไปให้เลือก 64-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Bit (x64)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หากมี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Ram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น้อยกว่า 3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Gb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ให้เลือก 32-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Bit (x86)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หรือจะเลือก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Both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จะเป็นทั้ง 64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bit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และ 32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bit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ซึ่งขนาดไฟล์จะใหญ่ขึ้น จะทำให้ใช้ระยะเวลาดาวน์โหลดนานขึ้น (หรือจะเลือกทั้ง 2 ก็ได้</a:t>
            </a:r>
            <a:endParaRPr lang="en-US" sz="1800" b="1" dirty="0">
              <a:solidFill>
                <a:schemeClr val="bg1"/>
              </a:solidFill>
              <a:cs typeface="+mj-cs"/>
            </a:endParaRPr>
          </a:p>
          <a:p>
            <a:pPr marL="127000" indent="0">
              <a:buNone/>
            </a:pPr>
            <a:endParaRPr lang="th-TH" sz="18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3"/>
            <a:ext cx="3024336" cy="2305912"/>
          </a:xfrm>
          <a:prstGeom prst="rect">
            <a:avLst/>
          </a:prstGeom>
        </p:spPr>
      </p:pic>
      <p:cxnSp>
        <p:nvCxnSpPr>
          <p:cNvPr id="9" name="ตัวเชื่อมต่อตรง 8"/>
          <p:cNvCxnSpPr/>
          <p:nvPr/>
        </p:nvCxnSpPr>
        <p:spPr>
          <a:xfrm>
            <a:off x="899592" y="1275606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7774"/>
            <a:ext cx="3024336" cy="21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51470"/>
            <a:ext cx="8352928" cy="349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6. </a:t>
            </a:r>
            <a:r>
              <a:rPr lang="th-TH" dirty="0">
                <a:solidFill>
                  <a:schemeClr val="bg1"/>
                </a:solidFill>
              </a:rPr>
              <a:t>เสร็จแล้วคลิก </a:t>
            </a:r>
            <a:r>
              <a:rPr lang="en-US" b="1" dirty="0" smtClean="0">
                <a:solidFill>
                  <a:schemeClr val="bg1"/>
                </a:solidFill>
              </a:rPr>
              <a:t>Next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7.</a:t>
            </a:r>
            <a:r>
              <a:rPr lang="th-TH" dirty="0"/>
              <a:t> </a:t>
            </a:r>
            <a:r>
              <a:rPr lang="th-TH" dirty="0">
                <a:solidFill>
                  <a:schemeClr val="bg1"/>
                </a:solidFill>
              </a:rPr>
              <a:t>เลือก </a:t>
            </a:r>
            <a:r>
              <a:rPr lang="en-US" b="1" dirty="0">
                <a:solidFill>
                  <a:schemeClr val="bg1"/>
                </a:solidFill>
              </a:rPr>
              <a:t>ISO file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63890"/>
            <a:ext cx="2622588" cy="207913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20" y="2859782"/>
            <a:ext cx="2604724" cy="19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123478"/>
            <a:ext cx="8352928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8. </a:t>
            </a:r>
            <a:r>
              <a:rPr lang="th-TH" b="1" dirty="0">
                <a:solidFill>
                  <a:schemeClr val="bg1"/>
                </a:solidFill>
              </a:rPr>
              <a:t>เลือก </a:t>
            </a:r>
            <a:r>
              <a:rPr lang="en-US" b="1" dirty="0">
                <a:solidFill>
                  <a:schemeClr val="bg1"/>
                </a:solidFill>
              </a:rPr>
              <a:t>Location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ที่ต้องการบันทึกไฟล์ .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และ</a:t>
            </a:r>
            <a:r>
              <a:rPr lang="th-TH" b="1" dirty="0">
                <a:solidFill>
                  <a:schemeClr val="bg1"/>
                </a:solidFill>
              </a:rPr>
              <a:t>กำหนดชื่อไฟล์ </a:t>
            </a:r>
            <a:r>
              <a:rPr lang="en-US" b="1" dirty="0" err="1">
                <a:solidFill>
                  <a:schemeClr val="bg1"/>
                </a:solidFill>
              </a:rPr>
              <a:t>iso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ตามที่ต้องการจากนั้นคลิก </a:t>
            </a:r>
            <a:r>
              <a:rPr lang="en-US" b="1" dirty="0" smtClean="0">
                <a:solidFill>
                  <a:schemeClr val="bg1"/>
                </a:solidFill>
              </a:rPr>
              <a:t>Save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9. </a:t>
            </a:r>
            <a:r>
              <a:rPr lang="th-TH" dirty="0">
                <a:solidFill>
                  <a:schemeClr val="bg1"/>
                </a:solidFill>
              </a:rPr>
              <a:t>รอให้โปรแกรมดาวน์โหลดไฟล์ 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จนครบ 100%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5526"/>
            <a:ext cx="2524279" cy="194892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337" y="3003798"/>
            <a:ext cx="2602088" cy="20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323528" y="267494"/>
            <a:ext cx="8568952" cy="4536504"/>
          </a:xfrm>
        </p:spPr>
        <p:txBody>
          <a:bodyPr/>
          <a:lstStyle/>
          <a:p>
            <a:r>
              <a:rPr lang="th-TH" sz="1800" dirty="0"/>
              <a:t>วิธีทำ </a:t>
            </a:r>
            <a:r>
              <a:rPr lang="en-US" sz="1800" dirty="0"/>
              <a:t>Windows 10 Boot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th-TH" sz="1800" dirty="0"/>
              <a:t>ด้วย </a:t>
            </a:r>
            <a:r>
              <a:rPr lang="en-US" sz="1800" dirty="0" smtClean="0"/>
              <a:t>Rufus</a:t>
            </a:r>
            <a:endParaRPr lang="th-TH" sz="1800" dirty="0" smtClean="0"/>
          </a:p>
          <a:p>
            <a:pPr algn="l"/>
            <a:r>
              <a:rPr lang="th-TH" sz="1800" b="1" dirty="0" smtClean="0"/>
              <a:t>1.</a:t>
            </a:r>
            <a:r>
              <a:rPr lang="th-TH" sz="1800" dirty="0"/>
              <a:t> ให้ทำการเชื่อมต่อ </a:t>
            </a:r>
            <a:r>
              <a:rPr lang="en-US" sz="1800" dirty="0" err="1"/>
              <a:t>Usb</a:t>
            </a:r>
            <a:r>
              <a:rPr lang="en-US" sz="1800" dirty="0"/>
              <a:t> drive </a:t>
            </a:r>
            <a:r>
              <a:rPr lang="th-TH" sz="1800" dirty="0"/>
              <a:t>หรือเสียบ</a:t>
            </a:r>
            <a:r>
              <a:rPr lang="th-TH" sz="1800" dirty="0" err="1"/>
              <a:t>แฟลชไดรฟ์</a:t>
            </a:r>
            <a:r>
              <a:rPr lang="th-TH" sz="1800" dirty="0"/>
              <a:t> เข้ากับ</a:t>
            </a:r>
            <a:r>
              <a:rPr lang="th-TH" sz="1800" dirty="0" smtClean="0"/>
              <a:t>ตัวเครื่องคอมพิวเตอร์</a:t>
            </a:r>
            <a:endParaRPr lang="th-TH" sz="1800" dirty="0"/>
          </a:p>
          <a:p>
            <a:pPr algn="l"/>
            <a:r>
              <a:rPr lang="th-TH" sz="1800" b="1" dirty="0" smtClean="0"/>
              <a:t>2.</a:t>
            </a:r>
            <a:r>
              <a:rPr lang="th-TH" sz="1800" dirty="0"/>
              <a:t> ให้เปิดโปรแกรมที่โหลดมาไว้แล้วขึ้นมา สังเกตที่ช่อง </a:t>
            </a:r>
            <a:r>
              <a:rPr lang="en-US" sz="1800" dirty="0"/>
              <a:t>Device </a:t>
            </a:r>
            <a:r>
              <a:rPr lang="th-TH" sz="1800" dirty="0"/>
              <a:t>จะเป็นชื่อ </a:t>
            </a:r>
            <a:r>
              <a:rPr lang="en-US" sz="1800" dirty="0"/>
              <a:t>USB </a:t>
            </a:r>
            <a:r>
              <a:rPr lang="th-TH" sz="1800" dirty="0"/>
              <a:t>ของเรา แล้วที่ช่อง </a:t>
            </a:r>
            <a:r>
              <a:rPr lang="en-US" sz="1800" dirty="0"/>
              <a:t>Boot selection </a:t>
            </a:r>
            <a:r>
              <a:rPr lang="th-TH" sz="1800" dirty="0"/>
              <a:t>ค่าเริ่มต้นจะเป็น </a:t>
            </a:r>
            <a:r>
              <a:rPr lang="en-US" sz="1800" b="1" dirty="0"/>
              <a:t>Disk or ISO image</a:t>
            </a:r>
            <a:r>
              <a:rPr lang="en-US" sz="1800" dirty="0"/>
              <a:t> </a:t>
            </a:r>
            <a:r>
              <a:rPr lang="th-TH" sz="1800" dirty="0"/>
              <a:t>ถ้าเป็นตัวนี้อยู่ก็ไม่ต้อง</a:t>
            </a:r>
            <a:r>
              <a:rPr lang="th-TH" sz="1800" dirty="0" err="1" smtClean="0"/>
              <a:t>เปลี่ย</a:t>
            </a:r>
            <a:r>
              <a:rPr lang="th-TH" sz="1800" dirty="0" smtClean="0"/>
              <a:t> </a:t>
            </a:r>
            <a:r>
              <a:rPr lang="th-TH" sz="1800" dirty="0"/>
              <a:t>แต่ถ้าไม่ใช่ก็เลือกให้เป็นอันนี้ จากนั้นคลิกที่ปุ่ม </a:t>
            </a:r>
            <a:r>
              <a:rPr lang="en-US" sz="1800" b="1" dirty="0"/>
              <a:t>SELECT</a:t>
            </a:r>
            <a:r>
              <a:rPr lang="en-US" sz="1800" dirty="0"/>
              <a:t> </a:t>
            </a:r>
            <a:r>
              <a:rPr lang="th-TH" sz="1800" dirty="0"/>
              <a:t>เพื่อเลือกไฟล์ </a:t>
            </a:r>
            <a:r>
              <a:rPr lang="en-US" sz="1800" dirty="0" smtClean="0"/>
              <a:t>ISO</a:t>
            </a:r>
          </a:p>
          <a:p>
            <a:pPr algn="l"/>
            <a:r>
              <a:rPr lang="th-TH" sz="1800" b="1" dirty="0" smtClean="0"/>
              <a:t>3.</a:t>
            </a:r>
            <a:r>
              <a:rPr lang="th-TH" sz="1800" dirty="0"/>
              <a:t> </a:t>
            </a:r>
            <a:r>
              <a:rPr lang="th-TH" sz="1800" u="sng" dirty="0"/>
              <a:t>เลือกไฟล์ </a:t>
            </a:r>
            <a:r>
              <a:rPr lang="en-US" sz="1800" u="sng" dirty="0"/>
              <a:t>Windows 10 ISO</a:t>
            </a:r>
            <a:r>
              <a:rPr lang="en-US" sz="1800" dirty="0"/>
              <a:t> </a:t>
            </a:r>
            <a:r>
              <a:rPr lang="th-TH" sz="1800" dirty="0"/>
              <a:t>ตามที่ได้โหลดมาไว้ แล้วก็คลิกปุ่ม </a:t>
            </a:r>
            <a:r>
              <a:rPr lang="en-US" sz="1800" b="1" dirty="0"/>
              <a:t>Open</a:t>
            </a:r>
            <a:endParaRPr lang="en-US" sz="1800" dirty="0"/>
          </a:p>
          <a:p>
            <a:r>
              <a:rPr lang="en-US" dirty="0">
                <a:hlinkClick r:id="rId2"/>
              </a:rPr>
              <a:t/>
            </a:r>
            <a:br>
              <a:rPr lang="en-US" dirty="0">
                <a:hlinkClick r:id="rId2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11710"/>
            <a:ext cx="3195525" cy="17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615</Words>
  <Application>Microsoft Office PowerPoint</Application>
  <PresentationFormat>นำเสนอทางหน้าจอ (16:9)</PresentationFormat>
  <Paragraphs>182</Paragraphs>
  <Slides>35</Slides>
  <Notes>5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5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35</vt:i4>
      </vt:variant>
    </vt:vector>
  </HeadingPairs>
  <TitlesOfParts>
    <vt:vector size="41" baseType="lpstr">
      <vt:lpstr>Arial</vt:lpstr>
      <vt:lpstr>Angsana New</vt:lpstr>
      <vt:lpstr>Verdana</vt:lpstr>
      <vt:lpstr>Walter Turncoat</vt:lpstr>
      <vt:lpstr>Sniglet</vt:lpstr>
      <vt:lpstr>Ursula template</vt:lpstr>
      <vt:lpstr>วิธีติดตั้ง  Windows 10</vt:lpstr>
      <vt:lpstr>สิ่งที่ต้องเตรียมก่อนลง Windows 10 </vt:lpstr>
      <vt:lpstr>งานนำเสนอ PowerPoint</vt:lpstr>
      <vt:lpstr>งานนำเสนอ PowerPoint</vt:lpstr>
      <vt:lpstr>ก่อนที่จะเริ่มเราจำเป็นต้องมี 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วิธีติดตั้ง Windows 10 ด้วย USB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Nichapa</dc:creator>
  <cp:lastModifiedBy>Nichapa</cp:lastModifiedBy>
  <cp:revision>65</cp:revision>
  <dcterms:modified xsi:type="dcterms:W3CDTF">2019-06-21T04:00:21Z</dcterms:modified>
</cp:coreProperties>
</file>